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6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7856" y="332656"/>
            <a:ext cx="7704856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b="1" spc="2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ru-RU" b="1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</a:t>
            </a:r>
            <a:r>
              <a:rPr lang="ru-RU" b="1" spc="2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b="1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348</a:t>
            </a:r>
            <a:r>
              <a:rPr lang="ru-RU" b="1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 с татарским языком воспитания и обучения» </a:t>
            </a:r>
            <a:r>
              <a:rPr lang="ru-RU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</a:t>
            </a:r>
            <a:r>
              <a:rPr lang="ru-RU" b="1" spc="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</a:t>
            </a:r>
            <a:r>
              <a:rPr lang="ru-RU" b="1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</a:t>
            </a:r>
            <a:endParaRPr lang="ru-RU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324" y="2225967"/>
            <a:ext cx="4388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Адаптированная основная образовательная     программа  дошкольного образования</a:t>
            </a:r>
          </a:p>
        </p:txBody>
      </p:sp>
      <p:grpSp>
        <p:nvGrpSpPr>
          <p:cNvPr id="8" name="Group 52"/>
          <p:cNvGrpSpPr/>
          <p:nvPr/>
        </p:nvGrpSpPr>
        <p:grpSpPr>
          <a:xfrm>
            <a:off x="4143372" y="3000372"/>
            <a:ext cx="4357718" cy="3500462"/>
            <a:chOff x="-215900" y="-139699"/>
            <a:chExt cx="7670364" cy="4865988"/>
          </a:xfrm>
        </p:grpSpPr>
        <p:pic>
          <p:nvPicPr>
            <p:cNvPr id="9" name="IMG_8442-small-filtered.jpeg"/>
            <p:cNvPicPr/>
            <p:nvPr/>
          </p:nvPicPr>
          <p:blipFill>
            <a:blip r:embed="rId3" cstate="print">
              <a:extLst/>
            </a:blip>
            <a:srcRect l="5419" t="6554" r="7541" b="15740"/>
            <a:stretch>
              <a:fillRect/>
            </a:stretch>
          </p:blipFill>
          <p:spPr>
            <a:xfrm>
              <a:off x="0" y="0"/>
              <a:ext cx="7238565" cy="43071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0" name="Рисунок 9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215900" y="-139700"/>
              <a:ext cx="7670365" cy="4865989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13386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1628" y="188640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66843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рассчитана на пребывание ребенка в логопедической группе с пятилетнего или шестилетнего возраста. Она предназначена для детей с тяжелыми нарушениями речи. Основной формой работы во всех пяти образовательных областях Программы является игровая деятельность, основная форма деятельности дошкольников. Все коррекционно-развивающие индивидуальные, подгрупповые, групповые, интегрированные занятия в соответствии с Программой носят игровой характер, насыщены разнообразными играми и развивающими игровыми упражнениями.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96988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33265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384989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для детей с тяжелыми нарушениями речи муниципального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«Детский сад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№348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</a:t>
            </a:r>
            <a:r>
              <a:rPr lang="ru-RU" sz="2400" b="1" spc="-7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spc="-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педагогов, которые работают с детьми от 5 до 7 лет, имеющими тяжёлые нарушения речи (ТНР).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 адаптированной основной образовательной программы составляет не менее 60% от ее общего объема. Объем части адаптированной основной образовательной программы, формируемой участниками образовательных отношений составляет не более 40% от ее общего объема.</a:t>
            </a:r>
          </a:p>
        </p:txBody>
      </p:sp>
    </p:spTree>
    <p:extLst>
      <p:ext uri="{BB962C8B-B14F-4D97-AF65-F5344CB8AC3E}">
        <p14:creationId xmlns:p14="http://schemas.microsoft.com/office/powerpoint/2010/main" xmlns="" val="3950208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43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85934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Программа  разработана с учетом: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№348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основной образовательной программы для детей с тяжелыми нарушениями речи с 5 до 7 лет,  Н.В.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Санкт-Петербург ДЕТСТВО-ПРЕСС, 2015.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3265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05836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436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804" y="1196752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обязательной части Программы является: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системы работы в группах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тяжелыми нарушениями речи в возрасте с 5 до 7 лет, предусматривающей полную интеграцию действий всех специалистов дошкольного образовательного учреждения и родителей дошкольников. Планирование работы во всех пяти образовательных областях учитывает особенности речевого и общего развития детей с тяжелой речевой патологией. Комплексность педагогического воздействия направлена на выравнивание речевого и психофизического развития детей и обеспечение их всестороннего гармоничного развития.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Программы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66015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sz="2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</a:t>
            </a:r>
            <a:r>
              <a:rPr lang="ru-RU" sz="2000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22143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1412776"/>
            <a:ext cx="85329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цели 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проектирование модели коррекционно-развивающей психолого-педагогической работы, максимально обеспечивающей создание условий для развития ребенка с нарушением речи, его позитивной социализации, личностного развития, развития инициативы и творческих способностей на основе сотрудничества со взрослыми и сверстниками в соответствующих возрасту видах деятельности.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коррекционного процесса решаются следующие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своевременное предупреждение речевых нарушений;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недостатков в речевом развитии;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артикуляционных навыков звукопроизношения и развитие слухового восприятия;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звукопроизношения и слоговой структуры слова;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звукового анализа и синтеза;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лексико-грамматических категорий и связной речи (монологической и диалогической речи).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32656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4501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2576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806" y="836712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поставленной цели и решение задач осуществляется с учётом следующих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синхронного выравнивания речевого и психического развития детей с нарушениями речи;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онтогенетический принцип, учитывающий закономерности развития детской речи в норме;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индивидуализации, учета возможностей, особенностей развития и потребностей каждого ребенка;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признания каждого ребенка полноправным участником образовательного процесса;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поддержки детской инициативы и формирования познавательных интересов каждого ребенка;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конкретности и доступности учебного материала, соответствия требований, методов, приемов и условия образования индивидуальным и возрастным особенностям детей;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систематичности и взаимосвязи учебного материала;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постепенности подачи учебного материала;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концентрического наращивания информации в каждой из последующих возрастных групп во всех пяти образовательных областях.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работы над различными сторонами речи;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61238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7" y="0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951114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учителя-логопеда и воспитателей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1939" y="1413961"/>
            <a:ext cx="89644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достижение хорошего результата коррекционно-развивающей деятельности предполагает реализацию комплексного подхода к деятельности всех специалистов ДОУ и прежде всего воспитателей. 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задачами обеспечения преемственности в работе учителя-логопеда и воспитателей являются: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единых подходов в образовательном процессе, обеспечивающих благоприятные условия для развития воспитанников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устойчивости результатов логопедической коррекции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деятельности по профилактике речевых нарушений.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взаимодействия по обеспечению преемственности учителя-логопеда и воспитателей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факторах риска в речевом развитии, критериях и условиях благоприятного речевого развития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педагогов приемам развития и коррекции речи в повседневной жизни, профилактики речевых нарушений у воспитанников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эффективных приемов педагогического общения с детьми, имеющими речевые нарушения.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xmlns="" val="292819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052736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с семьями дошкольников с ТНР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3536" y="1760622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работают над созданием единого образовательного пространства, объединяющего взрослых и детей. Для родителей проводятся тематические родительские собрания, круглые столы, семинары, мастер-классы. Учитель-логопед совместно со специалистами активно вовлекает родителей в коррекционно-развивающую работу, дает методические рекомендации в устной форме, в домашних тетрадях, на  личный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Рекомендации, данные по конкретному ребенку наиболее ценны. Родителям нужно помочь в организации домашней работы с детьми, чтобы эффективно и быстро решать существующие пробелы в речевом и общем развитии ребенка.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 домашние тетради подобраны в соответствии с изучаемыми в логопедических группах детского сада лексическими темами и требованиями программы, с учетом индивидуальных возможностей и потребностей ребенка, в соответствии с запросом родителей.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специалисты должны постоянно стимулировать познавательную активность детей, создавать проблемные ситуации, требующие креативного подхода, развитой самостоятельности и организованности. Работа с детьми седьмого года жизни строится на систематизации полученных ранее знаний, что создаст предпосылки для успешной подготовки детей к обучению в школе. </a:t>
            </a:r>
          </a:p>
        </p:txBody>
      </p:sp>
    </p:spTree>
    <p:extLst>
      <p:ext uri="{BB962C8B-B14F-4D97-AF65-F5344CB8AC3E}">
        <p14:creationId xmlns:p14="http://schemas.microsoft.com/office/powerpoint/2010/main" xmlns="" val="181067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736x/d6/df/ea/d6dfeaeb6fb8f51381720657e22711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12" y="-32575"/>
            <a:ext cx="9187432" cy="68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9360" y="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МАДОУ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«Детский сад 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№348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Адаптированная основная образовательная программа  дошкольного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4608" y="897383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предметно-пространственной среды Развивающая предметно-пространственная среда дошкольного учреждения соответствует требованиям Стандарта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требованиям. РППС детского сада обеспечивает реализацию адаптированной основной образовательной программы.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Стандартом РППС дошкольного учреждения обеспечивает и гарантирует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охрану и укрепление физического и психического здоровья и эмоционального благополучия детей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максимальную реализацию образовательного потенциала пространства детского сада, группы и прилегающих территорий, приспособленных для реализации образовательной программы, а также материалов, оборудования и инвентаря для развития детей дошкольного возраста в соответствии с потребностями каждого возрастного этапа, охраны и укрепления их здоровья, возможностями учета особенностей и коррекции недостатков их развития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Развивающая предметно-пространственная среда детского сада организована для развития индивидуальности каждого ребенка с учетом его возможностей, уровня активности и интересов, поддерживается формирование его индивидуальной траектории развития.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1343909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88</TotalTime>
  <Words>1129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user</cp:lastModifiedBy>
  <cp:revision>9</cp:revision>
  <dcterms:created xsi:type="dcterms:W3CDTF">2021-03-29T08:48:19Z</dcterms:created>
  <dcterms:modified xsi:type="dcterms:W3CDTF">2022-11-20T18:53:25Z</dcterms:modified>
</cp:coreProperties>
</file>